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30275213" cy="428037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804" userDrawn="1">
          <p15:clr>
            <a:srgbClr val="A4A3A4"/>
          </p15:clr>
        </p15:guide>
        <p15:guide id="2" pos="18290" userDrawn="1">
          <p15:clr>
            <a:srgbClr val="A4A3A4"/>
          </p15:clr>
        </p15:guide>
        <p15:guide id="3" orient="horz" pos="230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38"/>
    <p:restoredTop sz="96405"/>
  </p:normalViewPr>
  <p:slideViewPr>
    <p:cSldViewPr snapToGrid="0" snapToObjects="1">
      <p:cViewPr varScale="1">
        <p:scale>
          <a:sx n="20" d="100"/>
          <a:sy n="20" d="100"/>
        </p:scale>
        <p:origin x="2456" y="288"/>
      </p:cViewPr>
      <p:guideLst>
        <p:guide pos="804"/>
        <p:guide pos="18290"/>
        <p:guide orient="horz" pos="23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e poster con log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17787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481" userDrawn="1">
          <p15:clr>
            <a:srgbClr val="FBAE40"/>
          </p15:clr>
        </p15:guide>
        <p15:guide id="2" pos="9535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8795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3027487" rtl="0" eaLnBrk="1" latinLnBrk="0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0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0916326"/>
      </p:ext>
    </p:extLst>
  </p:cSld>
  <p:clrMapOvr>
    <a:masterClrMapping/>
  </p:clrMapOvr>
</p:sld>
</file>

<file path=ppt/theme/theme1.xml><?xml version="1.0" encoding="utf-8"?>
<a:theme xmlns:a="http://schemas.openxmlformats.org/drawingml/2006/main" name="base poster A0 con logos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</TotalTime>
  <Words>0</Words>
  <Application>Microsoft Macintosh PowerPoint</Application>
  <PresentationFormat>Personalizado</PresentationFormat>
  <Paragraphs>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3" baseType="lpstr">
      <vt:lpstr>Arial</vt:lpstr>
      <vt:lpstr>base poster A0 con logos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Microsoft Office User</cp:lastModifiedBy>
  <cp:revision>3</cp:revision>
  <dcterms:created xsi:type="dcterms:W3CDTF">2022-03-14T10:10:13Z</dcterms:created>
  <dcterms:modified xsi:type="dcterms:W3CDTF">2023-11-30T15:51:30Z</dcterms:modified>
</cp:coreProperties>
</file>